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63" r:id="rId2"/>
    <p:sldId id="260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00554-5E69-4D53-8B86-8639F49CD77E}" type="datetimeFigureOut">
              <a:rPr lang="nl-NL" smtClean="0"/>
              <a:t>23-1-2020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2EC13-E53D-4403-84C6-1FA16791BFB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8619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5A000554-5E69-4D53-8B86-8639F49CD77E}" type="datetimeFigureOut">
              <a:rPr lang="nl-NL" smtClean="0"/>
              <a:t>23-1-2020</a:t>
            </a:fld>
            <a:endParaRPr lang="nl-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86B2EC13-E53D-4403-84C6-1FA16791BFB7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649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09C0BCD-BEE9-423F-A51C-BCCD8E5EAA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998D094-42B2-42BA-AA14-E8FBE073A5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8465D64B-59F4-4BDC-B833-A17EF1E046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63FED537-3AF1-4C36-9904-77B6A54D2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5462458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>
            <a:extLst>
              <a:ext uri="{FF2B5EF4-FFF2-40B4-BE49-F238E27FC236}">
                <a16:creationId xmlns:a16="http://schemas.microsoft.com/office/drawing/2014/main" id="{BD731559-71DA-47A7-8812-7F4E90601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980" y="4208424"/>
            <a:ext cx="9966960" cy="132588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85000"/>
              </a:lnSpc>
            </a:pPr>
            <a:r>
              <a:rPr lang="en-US" sz="6600" b="1" cap="all" dirty="0">
                <a:solidFill>
                  <a:srgbClr val="FFFFFF"/>
                </a:solidFill>
              </a:rPr>
              <a:t>De </a:t>
            </a:r>
            <a:r>
              <a:rPr lang="en-US" sz="6600" b="1" cap="all" dirty="0" err="1">
                <a:solidFill>
                  <a:srgbClr val="FFFFFF"/>
                </a:solidFill>
              </a:rPr>
              <a:t>ogen</a:t>
            </a:r>
            <a:endParaRPr lang="en-US" sz="6600" b="1" cap="all" dirty="0">
              <a:solidFill>
                <a:srgbClr val="FFFFFF"/>
              </a:solidFill>
            </a:endParaRPr>
          </a:p>
        </p:txBody>
      </p:sp>
      <p:pic>
        <p:nvPicPr>
          <p:cNvPr id="1026" name="Picture 2" descr="Afbeeldingsresultaat voor verschillende kleuren ogen">
            <a:extLst>
              <a:ext uri="{FF2B5EF4-FFF2-40B4-BE49-F238E27FC236}">
                <a16:creationId xmlns:a16="http://schemas.microsoft.com/office/drawing/2014/main" id="{B56E09C1-5E5C-470E-8D4F-E5CBA6B7FDC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37" r="1" b="22704"/>
          <a:stretch/>
        </p:blipFill>
        <p:spPr bwMode="auto">
          <a:xfrm>
            <a:off x="243840" y="256540"/>
            <a:ext cx="11704320" cy="376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4074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FF8DAF-29AC-41A0-B45D-883566E75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0E43218-1D7F-4890-B759-D47732784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 descr="Afbeeldingsresultaat voor het oog buitenaanzicht">
            <a:extLst>
              <a:ext uri="{FF2B5EF4-FFF2-40B4-BE49-F238E27FC236}">
                <a16:creationId xmlns:a16="http://schemas.microsoft.com/office/drawing/2014/main" id="{9ED6D491-EC15-48A5-802F-AC0A0A5050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501" y="247649"/>
            <a:ext cx="7794997" cy="6362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B8E97997-B503-4ACF-9E0E-F291F57FF472}"/>
              </a:ext>
            </a:extLst>
          </p:cNvPr>
          <p:cNvSpPr txBox="1"/>
          <p:nvPr/>
        </p:nvSpPr>
        <p:spPr>
          <a:xfrm>
            <a:off x="993249" y="843280"/>
            <a:ext cx="149315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/>
              <a:t>Wenkbrauw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CE10F3F2-2F30-4F45-8F57-53AD366F8EFE}"/>
              </a:ext>
            </a:extLst>
          </p:cNvPr>
          <p:cNvSpPr txBox="1"/>
          <p:nvPr/>
        </p:nvSpPr>
        <p:spPr>
          <a:xfrm>
            <a:off x="956827" y="1454150"/>
            <a:ext cx="149315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/>
              <a:t>Traanklier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395FB57F-4D09-4D01-81C8-EA655630C070}"/>
              </a:ext>
            </a:extLst>
          </p:cNvPr>
          <p:cNvSpPr txBox="1"/>
          <p:nvPr/>
        </p:nvSpPr>
        <p:spPr>
          <a:xfrm>
            <a:off x="956827" y="2034659"/>
            <a:ext cx="149315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/>
              <a:t>Ooglid</a:t>
            </a: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BD30937E-3B00-49E9-88D6-E09B1219FD61}"/>
              </a:ext>
            </a:extLst>
          </p:cNvPr>
          <p:cNvSpPr txBox="1"/>
          <p:nvPr/>
        </p:nvSpPr>
        <p:spPr>
          <a:xfrm>
            <a:off x="873760" y="2573020"/>
            <a:ext cx="162948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/>
              <a:t>Harde oogvlies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9C3B0A6B-DECF-4406-9AEB-01E40BF7A04D}"/>
              </a:ext>
            </a:extLst>
          </p:cNvPr>
          <p:cNvSpPr txBox="1"/>
          <p:nvPr/>
        </p:nvSpPr>
        <p:spPr>
          <a:xfrm>
            <a:off x="993249" y="3183890"/>
            <a:ext cx="149315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/>
              <a:t>Iris</a:t>
            </a: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131047DA-23B6-4188-AC8A-D54C63A009BD}"/>
              </a:ext>
            </a:extLst>
          </p:cNvPr>
          <p:cNvSpPr txBox="1"/>
          <p:nvPr/>
        </p:nvSpPr>
        <p:spPr>
          <a:xfrm>
            <a:off x="949392" y="3822700"/>
            <a:ext cx="149315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/>
              <a:t>Pupil</a:t>
            </a: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E7D175FB-CBDA-4355-B0C5-9CEFC22AC6BF}"/>
              </a:ext>
            </a:extLst>
          </p:cNvPr>
          <p:cNvSpPr txBox="1"/>
          <p:nvPr/>
        </p:nvSpPr>
        <p:spPr>
          <a:xfrm>
            <a:off x="9688759" y="2575560"/>
            <a:ext cx="149315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/>
              <a:t>Traanbuis</a:t>
            </a:r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4ADE3575-07E6-4DF4-ADEC-F29FA7620F0A}"/>
              </a:ext>
            </a:extLst>
          </p:cNvPr>
          <p:cNvSpPr txBox="1"/>
          <p:nvPr/>
        </p:nvSpPr>
        <p:spPr>
          <a:xfrm>
            <a:off x="9688759" y="1669137"/>
            <a:ext cx="149315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nl-NL" dirty="0"/>
              <a:t>Wimpers</a:t>
            </a:r>
          </a:p>
        </p:txBody>
      </p:sp>
    </p:spTree>
    <p:extLst>
      <p:ext uri="{BB962C8B-B14F-4D97-AF65-F5344CB8AC3E}">
        <p14:creationId xmlns:p14="http://schemas.microsoft.com/office/powerpoint/2010/main" val="290271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5C73DA-D272-4EE5-8A91-512A7124FD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DD5364-3F99-4FE2-ACBE-E0A884F05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 descr="Gerelateerde afbeelding">
            <a:extLst>
              <a:ext uri="{FF2B5EF4-FFF2-40B4-BE49-F238E27FC236}">
                <a16:creationId xmlns:a16="http://schemas.microsoft.com/office/drawing/2014/main" id="{C91BEE0C-43EE-4DC0-A5A5-727E5CF3398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4" r="11423"/>
          <a:stretch/>
        </p:blipFill>
        <p:spPr bwMode="auto">
          <a:xfrm>
            <a:off x="278492" y="733425"/>
            <a:ext cx="11601885" cy="5391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5FEB429F-AEC5-4660-BDEA-58814E086E6D}"/>
              </a:ext>
            </a:extLst>
          </p:cNvPr>
          <p:cNvSpPr txBox="1"/>
          <p:nvPr/>
        </p:nvSpPr>
        <p:spPr>
          <a:xfrm>
            <a:off x="278492" y="4269112"/>
            <a:ext cx="248263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45D93732-27AF-4C52-A777-6E9D931D3E24}"/>
              </a:ext>
            </a:extLst>
          </p:cNvPr>
          <p:cNvSpPr txBox="1"/>
          <p:nvPr/>
        </p:nvSpPr>
        <p:spPr>
          <a:xfrm>
            <a:off x="9448799" y="2443765"/>
            <a:ext cx="248263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06D287AF-AD28-432E-A60E-7918AA15F9AB}"/>
              </a:ext>
            </a:extLst>
          </p:cNvPr>
          <p:cNvSpPr txBox="1"/>
          <p:nvPr/>
        </p:nvSpPr>
        <p:spPr>
          <a:xfrm>
            <a:off x="9430871" y="2198265"/>
            <a:ext cx="2482637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0E1DAEF2-23CA-4AFF-83BC-BD0BA32E63A9}"/>
              </a:ext>
            </a:extLst>
          </p:cNvPr>
          <p:cNvSpPr txBox="1"/>
          <p:nvPr/>
        </p:nvSpPr>
        <p:spPr>
          <a:xfrm>
            <a:off x="1455937" y="2404222"/>
            <a:ext cx="130519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AD4A43B8-8582-400D-BD1E-82E9484B56DB}"/>
              </a:ext>
            </a:extLst>
          </p:cNvPr>
          <p:cNvSpPr txBox="1"/>
          <p:nvPr/>
        </p:nvSpPr>
        <p:spPr>
          <a:xfrm>
            <a:off x="1422928" y="2815162"/>
            <a:ext cx="130519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84BA4E6A-5FDC-49F9-A7EC-5A13C1C74456}"/>
              </a:ext>
            </a:extLst>
          </p:cNvPr>
          <p:cNvSpPr txBox="1"/>
          <p:nvPr/>
        </p:nvSpPr>
        <p:spPr>
          <a:xfrm>
            <a:off x="1438010" y="3299687"/>
            <a:ext cx="130519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6A527C2E-C9E0-4EB0-8369-05CEAD326938}"/>
              </a:ext>
            </a:extLst>
          </p:cNvPr>
          <p:cNvSpPr txBox="1"/>
          <p:nvPr/>
        </p:nvSpPr>
        <p:spPr>
          <a:xfrm>
            <a:off x="1455936" y="3669394"/>
            <a:ext cx="130519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2" name="Tekstvak 11">
            <a:extLst>
              <a:ext uri="{FF2B5EF4-FFF2-40B4-BE49-F238E27FC236}">
                <a16:creationId xmlns:a16="http://schemas.microsoft.com/office/drawing/2014/main" id="{72A667A8-A1BB-4D40-BF78-AE25657E626D}"/>
              </a:ext>
            </a:extLst>
          </p:cNvPr>
          <p:cNvSpPr txBox="1"/>
          <p:nvPr/>
        </p:nvSpPr>
        <p:spPr>
          <a:xfrm>
            <a:off x="9454890" y="749574"/>
            <a:ext cx="130519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2FE6C0A7-42A7-489A-9679-BC77B63B56C1}"/>
              </a:ext>
            </a:extLst>
          </p:cNvPr>
          <p:cNvSpPr txBox="1"/>
          <p:nvPr/>
        </p:nvSpPr>
        <p:spPr>
          <a:xfrm>
            <a:off x="9430870" y="1071968"/>
            <a:ext cx="176387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4" name="Tekstvak 13">
            <a:extLst>
              <a:ext uri="{FF2B5EF4-FFF2-40B4-BE49-F238E27FC236}">
                <a16:creationId xmlns:a16="http://schemas.microsoft.com/office/drawing/2014/main" id="{6013937A-AB58-4749-8A4D-5C5F82546B1F}"/>
              </a:ext>
            </a:extLst>
          </p:cNvPr>
          <p:cNvSpPr txBox="1"/>
          <p:nvPr/>
        </p:nvSpPr>
        <p:spPr>
          <a:xfrm>
            <a:off x="9430871" y="1404731"/>
            <a:ext cx="130519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51E39F48-C1B2-488C-9B35-F3AABF4D98A9}"/>
              </a:ext>
            </a:extLst>
          </p:cNvPr>
          <p:cNvSpPr txBox="1"/>
          <p:nvPr/>
        </p:nvSpPr>
        <p:spPr>
          <a:xfrm>
            <a:off x="9481753" y="1737493"/>
            <a:ext cx="130519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CD9B246C-E36B-4709-B4D7-510F4C2EF8B3}"/>
              </a:ext>
            </a:extLst>
          </p:cNvPr>
          <p:cNvSpPr txBox="1"/>
          <p:nvPr/>
        </p:nvSpPr>
        <p:spPr>
          <a:xfrm>
            <a:off x="9490338" y="2887382"/>
            <a:ext cx="2151855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852978B1-0543-49E0-85E3-34F935A6F5D6}"/>
              </a:ext>
            </a:extLst>
          </p:cNvPr>
          <p:cNvSpPr txBox="1"/>
          <p:nvPr/>
        </p:nvSpPr>
        <p:spPr>
          <a:xfrm>
            <a:off x="9448799" y="3280305"/>
            <a:ext cx="130519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275CBB01-3EA0-4122-8B21-7D3C7180A960}"/>
              </a:ext>
            </a:extLst>
          </p:cNvPr>
          <p:cNvSpPr txBox="1"/>
          <p:nvPr/>
        </p:nvSpPr>
        <p:spPr>
          <a:xfrm>
            <a:off x="9490338" y="3945830"/>
            <a:ext cx="130519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02B4103E-F694-4E2B-B84D-7FE52B778D14}"/>
              </a:ext>
            </a:extLst>
          </p:cNvPr>
          <p:cNvSpPr txBox="1"/>
          <p:nvPr/>
        </p:nvSpPr>
        <p:spPr>
          <a:xfrm>
            <a:off x="9430871" y="4315162"/>
            <a:ext cx="130519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2798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9438ED-910C-4A20-A014-33FF614C0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2346602-6AF2-420F-A2E8-83760307E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074" name="Picture 2" descr="Afbeeldingsresultaat voor pupilreflex">
            <a:extLst>
              <a:ext uri="{FF2B5EF4-FFF2-40B4-BE49-F238E27FC236}">
                <a16:creationId xmlns:a16="http://schemas.microsoft.com/office/drawing/2014/main" id="{85F8480E-3FA7-450A-AFEA-312B7F92D3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7081" y="1002366"/>
            <a:ext cx="10353638" cy="4853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595E404E-482E-45C8-8F8B-BC17C9E51102}"/>
              </a:ext>
            </a:extLst>
          </p:cNvPr>
          <p:cNvSpPr txBox="1"/>
          <p:nvPr/>
        </p:nvSpPr>
        <p:spPr>
          <a:xfrm>
            <a:off x="5445760" y="3007360"/>
            <a:ext cx="1028140" cy="50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940B4198-02BA-438A-A2D5-F13A004984E0}"/>
              </a:ext>
            </a:extLst>
          </p:cNvPr>
          <p:cNvSpPr txBox="1"/>
          <p:nvPr/>
        </p:nvSpPr>
        <p:spPr>
          <a:xfrm>
            <a:off x="5445760" y="3568700"/>
            <a:ext cx="1028140" cy="50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AF3BEE1D-02C4-4618-8353-14C30014C6B8}"/>
              </a:ext>
            </a:extLst>
          </p:cNvPr>
          <p:cNvSpPr txBox="1"/>
          <p:nvPr/>
        </p:nvSpPr>
        <p:spPr>
          <a:xfrm>
            <a:off x="5332860" y="4211320"/>
            <a:ext cx="2297300" cy="50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0F0AF218-07B6-445F-9C1B-AA8F52BD0062}"/>
              </a:ext>
            </a:extLst>
          </p:cNvPr>
          <p:cNvSpPr txBox="1"/>
          <p:nvPr/>
        </p:nvSpPr>
        <p:spPr>
          <a:xfrm>
            <a:off x="3505200" y="1737360"/>
            <a:ext cx="2968699" cy="8550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737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Breedbeeld</PresentationFormat>
  <Paragraphs>9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Arial</vt:lpstr>
      <vt:lpstr>Corbel</vt:lpstr>
      <vt:lpstr>Basis</vt:lpstr>
      <vt:lpstr>De ogen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ogen</dc:title>
  <dc:creator>tobias dassen</dc:creator>
  <cp:lastModifiedBy>tobias dassen</cp:lastModifiedBy>
  <cp:revision>2</cp:revision>
  <dcterms:created xsi:type="dcterms:W3CDTF">2020-01-23T16:51:19Z</dcterms:created>
  <dcterms:modified xsi:type="dcterms:W3CDTF">2020-01-23T17:48:36Z</dcterms:modified>
</cp:coreProperties>
</file>